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DD510-8538-4367-8633-F081F89FCC82}" v="1" dt="2024-03-22T13:21:31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>
        <p:scale>
          <a:sx n="177" d="100"/>
          <a:sy n="177" d="100"/>
        </p:scale>
        <p:origin x="67" y="-60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Pihlmann" userId="44ff9fe5f82323c0" providerId="LiveId" clId="{829DD510-8538-4367-8633-F081F89FCC82}"/>
    <pc:docChg chg="custSel modSld">
      <pc:chgData name="Kurt Pihlmann" userId="44ff9fe5f82323c0" providerId="LiveId" clId="{829DD510-8538-4367-8633-F081F89FCC82}" dt="2024-03-22T13:23:59.597" v="51" actId="20577"/>
      <pc:docMkLst>
        <pc:docMk/>
      </pc:docMkLst>
      <pc:sldChg chg="addSp delSp modSp mod">
        <pc:chgData name="Kurt Pihlmann" userId="44ff9fe5f82323c0" providerId="LiveId" clId="{829DD510-8538-4367-8633-F081F89FCC82}" dt="2024-03-22T13:23:59.597" v="51" actId="20577"/>
        <pc:sldMkLst>
          <pc:docMk/>
          <pc:sldMk cId="0" sldId="256"/>
        </pc:sldMkLst>
        <pc:spChg chg="mod">
          <ac:chgData name="Kurt Pihlmann" userId="44ff9fe5f82323c0" providerId="LiveId" clId="{829DD510-8538-4367-8633-F081F89FCC82}" dt="2024-03-22T13:23:59.597" v="51" actId="20577"/>
          <ac:spMkLst>
            <pc:docMk/>
            <pc:sldMk cId="0" sldId="256"/>
            <ac:spMk id="1025" creationId="{00000000-0000-0000-0000-000000000000}"/>
          </ac:spMkLst>
        </pc:spChg>
        <pc:picChg chg="add mod">
          <ac:chgData name="Kurt Pihlmann" userId="44ff9fe5f82323c0" providerId="LiveId" clId="{829DD510-8538-4367-8633-F081F89FCC82}" dt="2024-03-22T13:22:50.105" v="9" actId="1076"/>
          <ac:picMkLst>
            <pc:docMk/>
            <pc:sldMk cId="0" sldId="256"/>
            <ac:picMk id="3" creationId="{5C5D680F-5054-0771-4A07-B948A812C281}"/>
          </ac:picMkLst>
        </pc:picChg>
        <pc:picChg chg="del">
          <ac:chgData name="Kurt Pihlmann" userId="44ff9fe5f82323c0" providerId="LiveId" clId="{829DD510-8538-4367-8633-F081F89FCC82}" dt="2024-03-22T13:20:59.025" v="0" actId="21"/>
          <ac:picMkLst>
            <pc:docMk/>
            <pc:sldMk cId="0" sldId="256"/>
            <ac:picMk id="6" creationId="{4F29AD22-20B9-1AB4-573D-30682B90E5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37B1-A3ED-438D-9C57-D4C7269C198E}" type="datetimeFigureOut">
              <a:rPr lang="da-DK" smtClean="0"/>
              <a:pPr/>
              <a:t>22-03-2024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4EEA-77F9-4B6B-AB27-7F654B33293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C:\Users\Jan J Jensen\Dropbox\KB\KB-logoer\KB logo_nov15_Hvid ring_RGB (1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323528"/>
            <a:ext cx="1872233" cy="1872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115616"/>
            <a:ext cx="4725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1" i="0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Så er der mulighed for reklame på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1" i="0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Kolding Boldklub hjemmeside.</a:t>
            </a:r>
            <a:endParaRPr kumimoji="0" lang="da-DK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493345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da-D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Kolding boldklub har nu mulighed for at vise reklamer på hjemmesiden der giver din virksomhed muligheder for at promovere sig selv. </a:t>
            </a:r>
            <a:r>
              <a:rPr lang="da-DK" i="1" dirty="0"/>
              <a:t> </a:t>
            </a:r>
            <a:r>
              <a:rPr kumimoji="0" lang="da-D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Den er</a:t>
            </a:r>
            <a:r>
              <a:rPr kumimoji="0" lang="da-DK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ca. 500 </a:t>
            </a:r>
            <a:r>
              <a:rPr lang="da-DK" dirty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visninger</a:t>
            </a:r>
            <a:r>
              <a:rPr kumimoji="0" lang="da-DK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daglig.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Oppe i højre hjørne kører 2 løbende banner til reklame.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>
                <a:latin typeface="Trebuchet MS" pitchFamily="34" charset="0"/>
                <a:cs typeface="Times New Roman" pitchFamily="18" charset="0"/>
              </a:rPr>
              <a:t>www.kolding-boldklub.dk</a:t>
            </a:r>
            <a:endParaRPr kumimoji="0" lang="da-D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24744" y="4970165"/>
            <a:ext cx="4680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Filen der </a:t>
            </a:r>
            <a:r>
              <a:rPr lang="da-DK" sz="1400" dirty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skal</a:t>
            </a:r>
            <a:r>
              <a:rPr kumimoji="0" 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benyttes: JPEG (billede fil) 800x600 pixel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 flipH="1">
            <a:off x="2996951" y="-455564"/>
            <a:ext cx="312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88639" y="4173258"/>
            <a:ext cx="648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Prisen pr. reklame – ekskl. grafisk materiale.</a:t>
            </a:r>
            <a:endParaRPr lang="da-DK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Pris Kr. 1.500- pr. år</a:t>
            </a:r>
            <a:endParaRPr lang="da-DK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1033" y="8412033"/>
            <a:ext cx="57759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Kolding Boldklub ● Mosevej 1c ● 6000 Kolding ● </a:t>
            </a:r>
            <a:r>
              <a:rPr lang="en-GB" sz="1200" b="1" dirty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sponsor@kolding-boldklub.dk</a:t>
            </a:r>
            <a:endParaRPr kumimoji="0" lang="da-DK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lede 2" descr="Et billede, der indeholder tekst, person, Ansigt, menneske&#10;&#10;Automatisk genereret beskrivelse">
            <a:extLst>
              <a:ext uri="{FF2B5EF4-FFF2-40B4-BE49-F238E27FC236}">
                <a16:creationId xmlns:a16="http://schemas.microsoft.com/office/drawing/2014/main" id="{5C5D680F-5054-0771-4A07-B948A812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2" y="4962521"/>
            <a:ext cx="6435349" cy="33531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103</Words>
  <Application>Microsoft Office PowerPoint</Application>
  <PresentationFormat>Skærmshow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Kontortema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Kurt Pihlmann</dc:creator>
  <cp:lastModifiedBy>Kurt Pihlmann</cp:lastModifiedBy>
  <cp:revision>14</cp:revision>
  <dcterms:created xsi:type="dcterms:W3CDTF">2016-03-21T13:42:42Z</dcterms:created>
  <dcterms:modified xsi:type="dcterms:W3CDTF">2024-03-22T13:24:09Z</dcterms:modified>
</cp:coreProperties>
</file>