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11D7E5-56E0-4ACD-909D-3B2C6D298086}" v="1" dt="2025-02-08T08:40:30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>
        <p:scale>
          <a:sx n="100" d="100"/>
          <a:sy n="100" d="100"/>
        </p:scale>
        <p:origin x="1402" y="43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t Pihlmann" userId="44ff9fe5f82323c0" providerId="LiveId" clId="{F411D7E5-56E0-4ACD-909D-3B2C6D298086}"/>
    <pc:docChg chg="custSel modSld">
      <pc:chgData name="Kurt Pihlmann" userId="44ff9fe5f82323c0" providerId="LiveId" clId="{F411D7E5-56E0-4ACD-909D-3B2C6D298086}" dt="2025-02-08T08:45:31.929" v="15" actId="20577"/>
      <pc:docMkLst>
        <pc:docMk/>
      </pc:docMkLst>
      <pc:sldChg chg="addSp delSp modSp mod">
        <pc:chgData name="Kurt Pihlmann" userId="44ff9fe5f82323c0" providerId="LiveId" clId="{F411D7E5-56E0-4ACD-909D-3B2C6D298086}" dt="2025-02-08T08:45:31.929" v="15" actId="20577"/>
        <pc:sldMkLst>
          <pc:docMk/>
          <pc:sldMk cId="0" sldId="256"/>
        </pc:sldMkLst>
        <pc:spChg chg="mod">
          <ac:chgData name="Kurt Pihlmann" userId="44ff9fe5f82323c0" providerId="LiveId" clId="{F411D7E5-56E0-4ACD-909D-3B2C6D298086}" dt="2025-02-08T08:45:31.929" v="15" actId="20577"/>
          <ac:spMkLst>
            <pc:docMk/>
            <pc:sldMk cId="0" sldId="256"/>
            <ac:spMk id="11" creationId="{00000000-0000-0000-0000-000000000000}"/>
          </ac:spMkLst>
        </pc:spChg>
        <pc:picChg chg="add mod">
          <ac:chgData name="Kurt Pihlmann" userId="44ff9fe5f82323c0" providerId="LiveId" clId="{F411D7E5-56E0-4ACD-909D-3B2C6D298086}" dt="2025-02-08T08:42:04.294" v="11" actId="14100"/>
          <ac:picMkLst>
            <pc:docMk/>
            <pc:sldMk cId="0" sldId="256"/>
            <ac:picMk id="3" creationId="{B0A0F884-4467-B459-A260-A6D9A56C2B0F}"/>
          </ac:picMkLst>
        </pc:picChg>
        <pc:picChg chg="del">
          <ac:chgData name="Kurt Pihlmann" userId="44ff9fe5f82323c0" providerId="LiveId" clId="{F411D7E5-56E0-4ACD-909D-3B2C6D298086}" dt="2025-02-08T08:39:36.277" v="1" actId="21"/>
          <ac:picMkLst>
            <pc:docMk/>
            <pc:sldMk cId="0" sldId="256"/>
            <ac:picMk id="4" creationId="{7B1FDA11-BC92-8374-1532-45174E2C48D9}"/>
          </ac:picMkLst>
        </pc:picChg>
        <pc:picChg chg="del">
          <ac:chgData name="Kurt Pihlmann" userId="44ff9fe5f82323c0" providerId="LiveId" clId="{F411D7E5-56E0-4ACD-909D-3B2C6D298086}" dt="2025-02-08T08:39:30.443" v="0" actId="21"/>
          <ac:picMkLst>
            <pc:docMk/>
            <pc:sldMk cId="0" sldId="256"/>
            <ac:picMk id="6" creationId="{7A6CD173-0EF3-83C6-8B7F-648D545994ED}"/>
          </ac:picMkLst>
        </pc:picChg>
      </pc:sldChg>
    </pc:docChg>
  </pc:docChgLst>
  <pc:docChgLst>
    <pc:chgData name="Kurt Pihlmann" userId="44ff9fe5f82323c0" providerId="LiveId" clId="{F65E54D7-AA4D-4C18-9406-05E56D78535A}"/>
    <pc:docChg chg="undo custSel modSld">
      <pc:chgData name="Kurt Pihlmann" userId="44ff9fe5f82323c0" providerId="LiveId" clId="{F65E54D7-AA4D-4C18-9406-05E56D78535A}" dt="2024-03-19T12:48:04.083" v="105" actId="255"/>
      <pc:docMkLst>
        <pc:docMk/>
      </pc:docMkLst>
      <pc:sldChg chg="modSp mod">
        <pc:chgData name="Kurt Pihlmann" userId="44ff9fe5f82323c0" providerId="LiveId" clId="{F65E54D7-AA4D-4C18-9406-05E56D78535A}" dt="2024-03-19T12:48:04.083" v="105" actId="255"/>
        <pc:sldMkLst>
          <pc:docMk/>
          <pc:sldMk cId="0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:\Users\Jan J Jensen\Dropbox\KB\KB-logoer\KB logo_nov15_Hvid ring_RGB (1)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79512"/>
            <a:ext cx="1368177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602396"/>
            <a:ext cx="508518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a-D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Bandereklame på </a:t>
            </a:r>
            <a:r>
              <a:rPr lang="da-DK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Kolding                Boldklub Kunstgræsbane</a:t>
            </a:r>
            <a:endParaRPr kumimoji="0" lang="da-DK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 flipV="1">
            <a:off x="-387424" y="171345"/>
            <a:ext cx="216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32656" y="1619672"/>
            <a:ext cx="62646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a-DK" sz="12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Prisen på bander á 2,5m. ekskl.. grafisk materiale, bander og tryk.</a:t>
            </a:r>
            <a:endParaRPr lang="da-DK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1600" dirty="0">
              <a:solidFill>
                <a:prstClr val="black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da-DK" dirty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a-DK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Pris: kr. </a:t>
            </a:r>
            <a:r>
              <a:rPr lang="da-DK" b="1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3.000- </a:t>
            </a:r>
            <a:r>
              <a:rPr lang="da-DK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pr. år.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1400" dirty="0">
              <a:solidFill>
                <a:prstClr val="black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Reklametryk på begge sider.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88640" y="8604448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endParaRPr lang="en-GB" sz="1200" b="1" dirty="0">
              <a:solidFill>
                <a:prstClr val="black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en-GB" sz="1200" b="1" dirty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Kolding </a:t>
            </a:r>
            <a:r>
              <a:rPr lang="en-GB" sz="1200" b="1" dirty="0" err="1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Boldklub</a:t>
            </a:r>
            <a:r>
              <a:rPr lang="en-GB" sz="1200" b="1" dirty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● Mosevej 1c ● 6000 Kolding ● sponsor@kolding-boldklub.dk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Billede 2" descr="Et billede, der indeholder udendørs, græs, bygning, mark&#10;&#10;Indhold genereret af kunstig intelligens kan være forkert.">
            <a:extLst>
              <a:ext uri="{FF2B5EF4-FFF2-40B4-BE49-F238E27FC236}">
                <a16:creationId xmlns:a16="http://schemas.microsoft.com/office/drawing/2014/main" id="{B0A0F884-4467-B459-A260-A6D9A56C2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030782"/>
            <a:ext cx="6336704" cy="39976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53</Words>
  <Application>Microsoft Office PowerPoint</Application>
  <PresentationFormat>Skærmshow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Kontortema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Kurt Pihlmann</dc:creator>
  <cp:lastModifiedBy>Kurt Pihlmann</cp:lastModifiedBy>
  <cp:revision>16</cp:revision>
  <dcterms:created xsi:type="dcterms:W3CDTF">2016-03-21T09:12:23Z</dcterms:created>
  <dcterms:modified xsi:type="dcterms:W3CDTF">2025-02-08T08:45:34Z</dcterms:modified>
</cp:coreProperties>
</file>